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83BB-FFB8-4513-8869-3B1E6A08F4FB}" type="datetimeFigureOut">
              <a:rPr lang="fr-FR" smtClean="0"/>
              <a:t>03/12/2018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2850-90AE-4104-BE4E-4BB58731A04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83BB-FFB8-4513-8869-3B1E6A08F4FB}" type="datetimeFigureOut">
              <a:rPr lang="fr-FR" smtClean="0"/>
              <a:t>03/12/2018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2850-90AE-4104-BE4E-4BB58731A04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83BB-FFB8-4513-8869-3B1E6A08F4FB}" type="datetimeFigureOut">
              <a:rPr lang="fr-FR" smtClean="0"/>
              <a:t>03/12/2018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2850-90AE-4104-BE4E-4BB58731A04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83BB-FFB8-4513-8869-3B1E6A08F4FB}" type="datetimeFigureOut">
              <a:rPr lang="fr-FR" smtClean="0"/>
              <a:t>03/12/2018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2850-90AE-4104-BE4E-4BB58731A04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83BB-FFB8-4513-8869-3B1E6A08F4FB}" type="datetimeFigureOut">
              <a:rPr lang="fr-FR" smtClean="0"/>
              <a:t>03/12/2018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2850-90AE-4104-BE4E-4BB58731A04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83BB-FFB8-4513-8869-3B1E6A08F4FB}" type="datetimeFigureOut">
              <a:rPr lang="fr-FR" smtClean="0"/>
              <a:t>03/12/2018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2850-90AE-4104-BE4E-4BB58731A04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83BB-FFB8-4513-8869-3B1E6A08F4FB}" type="datetimeFigureOut">
              <a:rPr lang="fr-FR" smtClean="0"/>
              <a:t>03/12/2018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2850-90AE-4104-BE4E-4BB58731A04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83BB-FFB8-4513-8869-3B1E6A08F4FB}" type="datetimeFigureOut">
              <a:rPr lang="fr-FR" smtClean="0"/>
              <a:t>03/12/2018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2850-90AE-4104-BE4E-4BB58731A04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83BB-FFB8-4513-8869-3B1E6A08F4FB}" type="datetimeFigureOut">
              <a:rPr lang="fr-FR" smtClean="0"/>
              <a:t>03/12/2018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2850-90AE-4104-BE4E-4BB58731A04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83BB-FFB8-4513-8869-3B1E6A08F4FB}" type="datetimeFigureOut">
              <a:rPr lang="fr-FR" smtClean="0"/>
              <a:t>03/12/2018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2850-90AE-4104-BE4E-4BB58731A04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83BB-FFB8-4513-8869-3B1E6A08F4FB}" type="datetimeFigureOut">
              <a:rPr lang="fr-FR" smtClean="0"/>
              <a:t>03/12/2018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82850-90AE-4104-BE4E-4BB58731A04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B83BB-FFB8-4513-8869-3B1E6A08F4FB}" type="datetimeFigureOut">
              <a:rPr lang="fr-FR" smtClean="0"/>
              <a:t>03/12/2018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82850-90AE-4104-BE4E-4BB58731A043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857224" y="841134"/>
            <a:ext cx="7286676" cy="5088196"/>
            <a:chOff x="1357290" y="285728"/>
            <a:chExt cx="7286676" cy="5088196"/>
          </a:xfrm>
        </p:grpSpPr>
        <p:pic>
          <p:nvPicPr>
            <p:cNvPr id="6148" name="Picture 4" descr="RÃ©sultat de recherche d'images pour &quot;motif noel hiver chocolat chaud&quot;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57290" y="285728"/>
              <a:ext cx="7286676" cy="4857784"/>
            </a:xfrm>
            <a:prstGeom prst="rect">
              <a:avLst/>
            </a:prstGeom>
            <a:noFill/>
          </p:spPr>
        </p:pic>
        <p:sp>
          <p:nvSpPr>
            <p:cNvPr id="4" name="ZoneTexte 3"/>
            <p:cNvSpPr txBox="1"/>
            <p:nvPr/>
          </p:nvSpPr>
          <p:spPr>
            <a:xfrm>
              <a:off x="1357290" y="357166"/>
              <a:ext cx="5786478" cy="5016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 </a:t>
              </a:r>
              <a:r>
                <a:rPr lang="fr-BE" sz="1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   </a:t>
              </a:r>
              <a:r>
                <a:rPr lang="fr-BE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VENTE  de pralines  Corné </a:t>
              </a:r>
              <a:r>
                <a:rPr lang="fr-BE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Port-Royal </a:t>
              </a:r>
              <a:endParaRPr lang="fr-BE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just"/>
              <a:r>
                <a:rPr lang="fr-BE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 </a:t>
              </a:r>
              <a:endParaRPr lang="fr-BE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just"/>
              <a:r>
                <a:rPr lang="fr-BE" sz="1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Pour </a:t>
              </a:r>
              <a:r>
                <a:rPr lang="fr-BE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soutenir notre école </a:t>
              </a:r>
              <a:r>
                <a:rPr lang="fr-BE" sz="1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Saint </a:t>
              </a:r>
              <a:r>
                <a:rPr lang="fr-BE" sz="160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Jean-Baptiste</a:t>
              </a:r>
              <a:r>
                <a:rPr lang="fr-BE" sz="1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, </a:t>
              </a:r>
              <a:r>
                <a:rPr lang="fr-BE" sz="160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l‘Association </a:t>
              </a:r>
              <a:r>
                <a:rPr lang="fr-BE" sz="1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des </a:t>
              </a:r>
              <a:r>
                <a:rPr lang="fr-BE" sz="160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Parents </a:t>
              </a:r>
              <a:r>
                <a:rPr lang="fr-BE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vous propose une vente unique de pralines </a:t>
              </a:r>
              <a:r>
                <a:rPr lang="fr-BE" sz="1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Corné </a:t>
              </a:r>
              <a:r>
                <a:rPr lang="fr-BE" sz="160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Port-Royal, </a:t>
              </a:r>
              <a:r>
                <a:rPr lang="fr-BE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pour les petits et grands </a:t>
              </a:r>
              <a:r>
                <a:rPr lang="fr-BE" sz="1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gourmands!</a:t>
              </a:r>
              <a:endParaRPr lang="fr-BE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just"/>
              <a:endParaRPr lang="fr-BE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just"/>
              <a:endParaRPr lang="fr-BE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just"/>
              <a:endParaRPr lang="fr-BE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just"/>
              <a:endParaRPr lang="fr-BE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just"/>
              <a:endParaRPr lang="fr-BE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just"/>
              <a:endParaRPr lang="fr-BE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just"/>
              <a:endParaRPr lang="fr-BE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just"/>
              <a:endParaRPr lang="fr-BE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just"/>
              <a:endParaRPr lang="fr-BE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just"/>
              <a:endParaRPr lang="fr-BE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just"/>
              <a:endParaRPr lang="fr-BE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just"/>
              <a:r>
                <a:rPr lang="fr-BE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	</a:t>
              </a:r>
              <a:r>
                <a:rPr lang="fr-BE" sz="1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	</a:t>
              </a:r>
            </a:p>
            <a:p>
              <a:pPr algn="just"/>
              <a:r>
                <a:rPr lang="fr-BE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 </a:t>
              </a:r>
              <a:r>
                <a:rPr lang="fr-BE" sz="1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     			Sachet </a:t>
              </a:r>
              <a:r>
                <a:rPr lang="fr-BE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de 250 gr pour 7 euros</a:t>
              </a:r>
            </a:p>
            <a:p>
              <a:pPr algn="just"/>
              <a:r>
                <a:rPr lang="fr-BE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 </a:t>
              </a:r>
              <a:r>
                <a:rPr lang="fr-BE" sz="1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   			 Ballotin </a:t>
              </a:r>
              <a:r>
                <a:rPr lang="fr-BE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de 500 gr pour 12 euros</a:t>
              </a:r>
            </a:p>
            <a:p>
              <a:pPr algn="just"/>
              <a:endParaRPr lang="fr-BE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3"/>
            <a:srcRect l="18885" t="47085" r="8273" b="784"/>
            <a:stretch>
              <a:fillRect/>
            </a:stretch>
          </p:blipFill>
          <p:spPr bwMode="auto">
            <a:xfrm>
              <a:off x="4286248" y="2018761"/>
              <a:ext cx="2286016" cy="262468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Ghislain</dc:creator>
  <cp:lastModifiedBy>PRIMINFO</cp:lastModifiedBy>
  <cp:revision>2</cp:revision>
  <dcterms:created xsi:type="dcterms:W3CDTF">2018-12-02T20:07:01Z</dcterms:created>
  <dcterms:modified xsi:type="dcterms:W3CDTF">2018-12-03T11:06:34Z</dcterms:modified>
</cp:coreProperties>
</file>